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Результаты ЕГЭ по физике</a:t>
            </a:r>
            <a:br>
              <a:rPr lang="ru-RU" dirty="0" smtClean="0"/>
            </a:br>
            <a:r>
              <a:rPr lang="ru-RU" dirty="0" smtClean="0"/>
              <a:t>2024-2025 учебный год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677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623086"/>
              </p:ext>
            </p:extLst>
          </p:nvPr>
        </p:nvGraphicFramePr>
        <p:xfrm>
          <a:off x="457200" y="1600200"/>
          <a:ext cx="8229600" cy="5862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3558528469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3131842519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1874893236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34501966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Средний</a:t>
                      </a:r>
                      <a:r>
                        <a:rPr lang="ru-RU" baseline="0" dirty="0" smtClean="0"/>
                        <a:t> балл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Средний балл</a:t>
                      </a:r>
                      <a:r>
                        <a:rPr lang="ru-RU" baseline="0" dirty="0" smtClean="0"/>
                        <a:t> по России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98607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МБОУ СОШ №1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63</a:t>
                      </a:r>
                      <a:endParaRPr lang="ru-RU" dirty="0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61,79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07329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МБОУ СОШ №2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51,4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86556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МБОУ СОШ №3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49,57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1655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МБОУ СОШ №4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61,57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72559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МБОУ СОШ №5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52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65189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МБОУ СОШ №8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60150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МБОУ СОШ №9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73,5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266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МБОУ СОШ №11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77,33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2662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9103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7294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Огэ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9111560"/>
              </p:ext>
            </p:extLst>
          </p:nvPr>
        </p:nvGraphicFramePr>
        <p:xfrm>
          <a:off x="457200" y="1600200"/>
          <a:ext cx="822960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380055993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418744326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3707951295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1827313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школа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Качественная успеваемость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успеваемость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43935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МБОУ СОШ №3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57.1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040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МБОУ СОШ №4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87900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МБОУ СОШ №5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88,88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88,88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91555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МБОУ СОШ №8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8882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МБОУ СОШ №9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42,86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5609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МБОУ СОШ №11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192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21744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108</Words>
  <Application>Microsoft Office PowerPoint</Application>
  <PresentationFormat>Экран (4:3)</PresentationFormat>
  <Paragraphs>67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Arial</vt:lpstr>
      <vt:lpstr>Calibri</vt:lpstr>
      <vt:lpstr>Тема Office</vt:lpstr>
      <vt:lpstr>Результаты ЕГЭ по физике 2024-2025 учебный год</vt:lpstr>
      <vt:lpstr>Презентация PowerPoint</vt:lpstr>
      <vt:lpstr>Огэ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Результаты ЕГЭ по физике 2024-2025 учебный год</dc:title>
  <dc:creator>Каб 31</dc:creator>
  <cp:lastModifiedBy>Каб 31</cp:lastModifiedBy>
  <cp:revision>5</cp:revision>
  <dcterms:created xsi:type="dcterms:W3CDTF">2025-09-03T07:34:53Z</dcterms:created>
  <dcterms:modified xsi:type="dcterms:W3CDTF">2025-09-03T08:13:07Z</dcterms:modified>
</cp:coreProperties>
</file>